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</p:sldIdLst>
  <p:sldSz cx="10693400" cy="7561263"/>
  <p:notesSz cx="6858000" cy="9144000"/>
  <p:defaultTextStyle>
    <a:defPPr>
      <a:defRPr lang="ru-RU"/>
    </a:defPPr>
    <a:lvl1pPr marL="0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160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320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3480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4641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5799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6960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8121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69279" algn="l" defTabSz="104232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A6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660"/>
  </p:normalViewPr>
  <p:slideViewPr>
    <p:cSldViewPr>
      <p:cViewPr varScale="1">
        <p:scale>
          <a:sx n="61" d="100"/>
          <a:sy n="61" d="100"/>
        </p:scale>
        <p:origin x="-456" y="-84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1BB04-FB32-4024-88B0-67825F206E65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C4AE8-7027-4358-A260-25661292E7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62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160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320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480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4641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5799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6960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8121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69279" algn="l" defTabSz="104232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C4AE8-7027-4358-A260-25661292E78E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5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8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4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4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4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0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7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2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102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344" indent="0">
              <a:buNone/>
              <a:defRPr sz="3200"/>
            </a:lvl2pPr>
            <a:lvl3pPr marL="1042688" indent="0">
              <a:buNone/>
              <a:defRPr sz="2700"/>
            </a:lvl3pPr>
            <a:lvl4pPr marL="1564032" indent="0">
              <a:buNone/>
              <a:defRPr sz="2300"/>
            </a:lvl4pPr>
            <a:lvl5pPr marL="2085376" indent="0">
              <a:buNone/>
              <a:defRPr sz="2300"/>
            </a:lvl5pPr>
            <a:lvl6pPr marL="2606719" indent="0">
              <a:buNone/>
              <a:defRPr sz="2300"/>
            </a:lvl6pPr>
            <a:lvl7pPr marL="3128064" indent="0">
              <a:buNone/>
              <a:defRPr sz="2300"/>
            </a:lvl7pPr>
            <a:lvl8pPr marL="3649408" indent="0">
              <a:buNone/>
              <a:defRPr sz="2300"/>
            </a:lvl8pPr>
            <a:lvl9pPr marL="4170751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3D4A8">
                <a:alpha val="67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7846A-B2BC-4488-81C7-5FEFB4170FA0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81" y="7008173"/>
            <a:ext cx="3386243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5A2D0-6374-4A33-92EF-87E4E37E3E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2688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07" indent="-391007" algn="l" defTabSz="1042688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84" indent="-325841" algn="l" defTabSz="104268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36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704" indent="-260672" algn="l" defTabSz="1042688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048" indent="-260672" algn="l" defTabSz="1042688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392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35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24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8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2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76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19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6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0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51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Балаларны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теленә өйрәткәндә 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алымын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куллану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708797"/>
            <a:ext cx="9089390" cy="5643602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төрләре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Иҗади-тикшеренү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тәҗрибә ясыйлар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соңыннан нәтиҗәләрен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газета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чыгару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сәхнәләштерү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дизайн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формасында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рәсмиләштерәләр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Рольле-уенлы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әкият геройлары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образына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кереп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 уен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элементлары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 үзләренчә куелган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проблемаларны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чишәләр;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Мәгълүмати-гамәли-юнәлешле: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иҗтимагый кызыксынуга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таянып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мәгълүмат җыялар һәм аны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ашыралар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дизайнлаштыру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бизәү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Иҗади: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(нәтиҗәне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бәйрәме формасында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уздыру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Дәвамчанлыклары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буенча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кыска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вакытлы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шөгыльдән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көнгә кадәр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уртача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вакытлы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атнадан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кадәр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озак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вакытлы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айдан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берничә айга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кадәр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423050"/>
            <a:ext cx="9089390" cy="85725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якны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йрәнү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проектында»Себер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тракты»һәм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музейлары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танышабыз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66" y="3066255"/>
            <a:ext cx="4095778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58" y="2066119"/>
            <a:ext cx="4191030" cy="31432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5" y="324247"/>
            <a:ext cx="9089390" cy="857256"/>
          </a:xfrm>
        </p:spPr>
        <p:txBody>
          <a:bodyPr>
            <a:noAutofit/>
          </a:bodyPr>
          <a:lstStyle/>
          <a:p>
            <a:pPr algn="ctr"/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“Табигат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саклыйк!”проектында иҗади-тикшеренү эшләре алып барабыз.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5" y="2923375"/>
            <a:ext cx="4286281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40" y="1851805"/>
            <a:ext cx="4286281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5" y="468263"/>
            <a:ext cx="9089390" cy="785818"/>
          </a:xfrm>
        </p:spPr>
        <p:txBody>
          <a:bodyPr>
            <a:noAutofit/>
          </a:bodyPr>
          <a:lstStyle/>
          <a:p>
            <a:pPr algn="ctr"/>
            <a:r>
              <a:rPr lang="tt-RU" sz="2800" b="1" dirty="0" smtClean="0">
                <a:solidFill>
                  <a:srgbClr val="FF0000"/>
                </a:solidFill>
              </a:rPr>
              <a:t>“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клор”проектында төрле кызыклы бәйрәмнәр үткәрәбез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IMG_0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795" y="1923243"/>
            <a:ext cx="4018917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40" y="3066251"/>
            <a:ext cx="4286281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58268" y="252239"/>
            <a:ext cx="9089390" cy="714379"/>
          </a:xfrm>
        </p:spPr>
        <p:txBody>
          <a:bodyPr>
            <a:noAutofit/>
          </a:bodyPr>
          <a:lstStyle/>
          <a:p>
            <a:pPr algn="ctr"/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Юлда булсаң,уяу бул!” </a:t>
            </a:r>
            <a:r>
              <a:rPr lang="tt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проектында 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юл кагыйдәләре белән </a:t>
            </a:r>
            <a:r>
              <a:rPr lang="tt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танышабыз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пд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6370" y="2494751"/>
            <a:ext cx="5207008" cy="39060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1280301"/>
            <a:ext cx="9089390" cy="492922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эшчәнлеге тәрбияче һәм баладан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сабырлык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түземлелек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күп вакыт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сарыф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итүне сорый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Тиешле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нәтиҗәгә ирешү өчен, эш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барышында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энциклопедик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әдәби китаплардан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Интернет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күп мәгълүмат тупларга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 фикер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йөртергә кирәк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Проект методы –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баланың интеллектын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 сәләтен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логик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фикерләвен үстерүдә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кызыксынучанлыгын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арттыруда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нәтиҗәле алымнарның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берсе,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шулай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тәрбиячеләрнең иҗади үсешенә дә бик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йогынты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ясый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Шуңа күрә, эшебез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нәтиҗәле булсын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өчен, киләчәктә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үз туган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телләрен-ана телен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яратсын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өчен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методы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кулай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алым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саныйм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05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670" y="994548"/>
            <a:ext cx="9624060" cy="5357851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Проект методы 20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нче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гасыр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башында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америка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философы, психолог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педагог Джон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Дьюи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тарафыннан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эшләнгән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Дьюи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фикеренчә, укыту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балаларның максатчан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эшчәнлеге аша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аларның шәхси кызыксынуларын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һәм бурычларын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исәпкә алып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актив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нигездә төзелергә тиеш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Эзләнү эшчәнлеге балаларга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әхлак тәрбиясе бирүдә булышлык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итә, шатлык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китерә, баланың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физик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һәм аң сәләтен гармонияле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үстерә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Мондый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эшчәнлекнең оештырылуы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заманча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технологияләр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проектлар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методы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ярдәмендә тормышка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ашырыла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Мәктәпкәчә учреждениеләрдә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методының төп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максаты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баланың иҗади шәхесен үстерү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тора.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теле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шөгыльләрендә төп максат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балаларның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татар теле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белән кызыксынуын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белү эшчәнлеген көчәйтү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иҗади эшләү мөмкинлеген үстерү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коллективта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эшли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белү күнекмәләре тәрбияләү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1923243"/>
            <a:ext cx="9089390" cy="3214710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Үстерү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бурычлары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Балаларның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психик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халәтен һәм сәламәтлеген яхшырту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ctr"/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белү сәләтләрен үстерү;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 күзаллауларын үстерү;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Иҗади фикерләү сәләтен үстерү;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телендә сөйләү күнекмәләрен үстерү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1065987"/>
            <a:ext cx="9089390" cy="5214974"/>
          </a:xfrm>
        </p:spPr>
        <p:txBody>
          <a:bodyPr>
            <a:normAutofit/>
          </a:bodyPr>
          <a:lstStyle/>
          <a:p>
            <a:r>
              <a:rPr lang="ru-RU" b="1" i="1" dirty="0"/>
              <a:t> 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методы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кулланганда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тәрбияче 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роле: </a:t>
            </a:r>
            <a:endParaRPr lang="ru-RU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балаларның яшь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үзенчәлекләрен исәпкә алу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балаларның кызыксынуына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этәргеч бирү өчен мөмкинлекләр тудыру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 аралашуны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бергәлек һәм иҗадилыкта төзү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балаларның эшчәнлеген дәлилләү;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методлары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алымнары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куллану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катнашучысы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тора;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Проблемаларны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чишкәндә кыенлыкларны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җиңеп чыга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(проект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методының төп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әти-әниләр һәм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 берлектә эшләнелә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партнерлар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җәлеп ителә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проект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төркеме сайланыла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яклаганнан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соң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башлана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7614" y="1494619"/>
            <a:ext cx="8516485" cy="378621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Проектны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ашыру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принциплары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Системалылык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Сезонлылык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Шәхесне исәпкә алу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үзенчәлекләрен исәпкә алу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Бакча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гаилә шартларында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 үзара бәйләнештә булу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8918" y="280169"/>
            <a:ext cx="9929881" cy="678661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Проектлар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методын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кулланганда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берничә таләпне исәпкә алырга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кирәк:</a:t>
            </a:r>
            <a:endParaRPr lang="ru-RU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Беренчедән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проектның нәтиҗәсе, анда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катнашучылар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өчен, эшлеклелек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танып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белү әһәмиятенә 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булырга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тиеш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Икенчедән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куелган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проблема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билгеле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логик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эзлеклелектә тикшерелергә тиеш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аларны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чишү алымнары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фаразлар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чыгару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тикшерү ысулларын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сайлау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фикер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алышу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алынган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мәгълүматларны җыю, тикшерү, һәм тәртипкә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салу;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нәтиҗәләр чыгару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аларны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рәсмиләштерү;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йомгак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ясау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яңа проблемаларны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этәрү;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Өченчедән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проектның төп өлеше балаларның әзерлек этабында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үзләре планлаштырган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мөстәкыйль эшчәнлегенә нигезләнгән булырга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тиеш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методы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кулланганда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тәрбияче балаларның тикшерү эшчәнлегенең оештыручысы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киңәшче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юнәлеш бирүче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аларның иҗади сәләт үсешенең рухландыручысы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тора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423045"/>
            <a:ext cx="9089390" cy="5786478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Проектның этаплары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кую;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төрләрен эзләү;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тематикасы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нигезендә укыту-тәрбия процессының эчтәлеген камилләштерү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Үстерү, танып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белү тирәлеген оештыру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Эзләнүле һәм гамәли эшчәнлекнең юнәлешләрен билгеләү;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Тәрбияче, ата-аналар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 берлектә иҗади, эзләнүле һәм гамәли эшчәнлекне оештыру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өлешләре өстендә эшләү, төзәтмәләр кертү;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күмәк рәвештә тормышка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аны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күрсәтү.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106" y="494483"/>
            <a:ext cx="9286940" cy="6072230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Проектка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әзерләнгәндә тәрбияченең якынча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эш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планы:</a:t>
            </a:r>
            <a:endParaRPr lang="ru-RU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максатын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кую.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этәрүче планны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тирәнтен өйрәнү (тәрбияче, өлкән тәрбияче ата-аналар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 берлектә планны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тикшерәләр, фикер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алышалар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тиешле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бүлекләрен тормышка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өчен белгечләрне җәлеп итү.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план-схемасын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төзү.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Мәгълүмат, белешмә туплау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Проектның план-схемасына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шөгыльләр, уеннар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балалар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эшчәнлегенең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башка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төрләрен кертү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Өйгә эш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һәм мөстәкыйль рәвештә үтәү өчен биремнәр әзерләү.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презентацияләү, ачык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шөгыль күрсәтү.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3230" y="1708929"/>
            <a:ext cx="9089390" cy="35719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Мәктәпкәчә учреждениеләрдә кулланылучы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проектларның</a:t>
            </a:r>
            <a:r>
              <a:rPr lang="ru-RU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төркемнәргә бүленеше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түбәндәгечә бүленәләр: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катнашучылар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составы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куелышы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ашыру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вакыты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449</Words>
  <Application>Microsoft Office PowerPoint</Application>
  <PresentationFormat>Произвольный</PresentationFormat>
  <Paragraphs>80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Балаларны ана теленә өйрәткәндә проект алымын куллану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Балаларны ана теленә өйрәткәндә проект алымын куллану</dc:title>
  <dc:creator>User</dc:creator>
  <cp:lastModifiedBy>WORK</cp:lastModifiedBy>
  <cp:revision>13</cp:revision>
  <dcterms:created xsi:type="dcterms:W3CDTF">2015-10-29T16:10:33Z</dcterms:created>
  <dcterms:modified xsi:type="dcterms:W3CDTF">2015-10-29T17:59:44Z</dcterms:modified>
</cp:coreProperties>
</file>